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70" r:id="rId1"/>
  </p:sldMasterIdLst>
  <p:notesMasterIdLst>
    <p:notesMasterId r:id="rId30"/>
  </p:notesMasterIdLst>
  <p:sldIdLst>
    <p:sldId id="259" r:id="rId2"/>
    <p:sldId id="301" r:id="rId3"/>
    <p:sldId id="394" r:id="rId4"/>
    <p:sldId id="396" r:id="rId5"/>
    <p:sldId id="397" r:id="rId6"/>
    <p:sldId id="398" r:id="rId7"/>
    <p:sldId id="405" r:id="rId8"/>
    <p:sldId id="400" r:id="rId9"/>
    <p:sldId id="401" r:id="rId10"/>
    <p:sldId id="402" r:id="rId11"/>
    <p:sldId id="406" r:id="rId12"/>
    <p:sldId id="407" r:id="rId13"/>
    <p:sldId id="403" r:id="rId14"/>
    <p:sldId id="387" r:id="rId15"/>
    <p:sldId id="408" r:id="rId16"/>
    <p:sldId id="409" r:id="rId17"/>
    <p:sldId id="410" r:id="rId18"/>
    <p:sldId id="388" r:id="rId19"/>
    <p:sldId id="413" r:id="rId20"/>
    <p:sldId id="412" r:id="rId21"/>
    <p:sldId id="414" r:id="rId22"/>
    <p:sldId id="389" r:id="rId23"/>
    <p:sldId id="418" r:id="rId24"/>
    <p:sldId id="411" r:id="rId25"/>
    <p:sldId id="415" r:id="rId26"/>
    <p:sldId id="390" r:id="rId27"/>
    <p:sldId id="416" r:id="rId28"/>
    <p:sldId id="417" r:id="rId29"/>
  </p:sldIdLst>
  <p:sldSz cx="14630400" cy="8229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8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85"/>
    <p:restoredTop sz="85159"/>
  </p:normalViewPr>
  <p:slideViewPr>
    <p:cSldViewPr snapToGrid="0" snapToObjects="1">
      <p:cViewPr>
        <p:scale>
          <a:sx n="85" d="100"/>
          <a:sy n="85" d="100"/>
        </p:scale>
        <p:origin x="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64EFCB-B533-4B43-8ECD-977EE5C50D63}" type="doc">
      <dgm:prSet loTypeId="urn:microsoft.com/office/officeart/2005/8/layout/hChevron3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379883D-F743-7449-8621-3EE333D4B21E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数据下载</a:t>
          </a:r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00EA1C0-01BF-4547-8736-4E74F1B0A168}" type="parTrans" cxnId="{5BFD69AC-BF1D-4945-B623-45CC7D9C2406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9278D9-4E9F-4B4F-A8B1-66FAF351FC10}" type="sibTrans" cxnId="{5BFD69AC-BF1D-4945-B623-45CC7D9C2406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0BBB24E-57CB-CC44-A51F-579BD5241C48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数据集准备</a:t>
          </a:r>
          <a:endParaRPr lang="zh-CN" altLang="en-US" sz="20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08C573B-C8EC-664D-9F66-098C9DD403E0}" type="parTrans" cxnId="{0FB32988-B480-4941-86B7-7EEE30FBDA29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1CCD0E0-9299-C64C-BF4F-6B893813E037}" type="sibTrans" cxnId="{0FB32988-B480-4941-86B7-7EEE30FBDA29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7B4DF6D-4D4A-A649-A811-C1272E2CC89F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模型构建</a:t>
          </a:r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167D7D0-0ECF-114B-8D88-D7F762E2F63A}" type="parTrans" cxnId="{A124AE6D-2A75-104A-809F-B3AE0713A873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B1E4270-66A5-FE44-B58F-2FF4B1A4C65E}" type="sibTrans" cxnId="{A124AE6D-2A75-104A-809F-B3AE0713A873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BA381C6-F028-5847-AE43-A2BC2DF13F95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模型训练</a:t>
          </a:r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2E71413-E011-0345-BFC6-9424DCE6FD9F}" type="parTrans" cxnId="{C1DA79EE-D646-9747-8D2F-F3BCBF338EAC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3CBAA70-42E1-A14E-B1F4-6F148B31336C}" type="sibTrans" cxnId="{C1DA79EE-D646-9747-8D2F-F3BCBF338EAC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9230CCA-3ADB-6345-91B5-8DC3F475A4B3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模型保存</a:t>
          </a:r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5AFA5AF-7DD3-9249-8A5E-CA592E64FA28}" type="parTrans" cxnId="{62730563-2EC7-6E46-ACB7-B86CFD417577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5683887-7339-8C4C-B74B-2BEA301EAC01}" type="sibTrans" cxnId="{62730563-2EC7-6E46-ACB7-B86CFD417577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EA1EBC9-9C09-044B-9876-4E4F250C44F4}">
      <dgm:prSet custT="1"/>
      <dgm:spPr/>
      <dgm:t>
        <a:bodyPr/>
        <a:lstStyle/>
        <a:p>
          <a:pPr rtl="0"/>
          <a:r>
            <a:rPr lang="zh-CN" altLang="en-US" sz="2000" b="0" i="0" smtClean="0">
              <a:latin typeface="Microsoft YaHei" charset="-122"/>
              <a:ea typeface="Microsoft YaHei" charset="-122"/>
              <a:cs typeface="Microsoft YaHei" charset="-122"/>
            </a:rPr>
            <a:t>模型评估</a:t>
          </a:r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903EC4F-529D-F146-B8DC-611EA2DB1188}" type="parTrans" cxnId="{96C12E8A-730A-DA40-8F80-0CAF9F96A527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B992D97-1529-6640-966C-063C65DF1AFE}" type="sibTrans" cxnId="{96C12E8A-730A-DA40-8F80-0CAF9F96A527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13433A1-E34A-894C-83BB-924D6AB0C4B8}" type="pres">
      <dgm:prSet presAssocID="{A164EFCB-B533-4B43-8ECD-977EE5C50D6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E198F29-E547-E740-926A-0A5B9A449AF6}" type="pres">
      <dgm:prSet presAssocID="{8379883D-F743-7449-8621-3EE333D4B21E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51CFF0-71EA-604F-AD4F-4CFDD3B77D5D}" type="pres">
      <dgm:prSet presAssocID="{389278D9-4E9F-4B4F-A8B1-66FAF351FC10}" presName="parSpace" presStyleCnt="0"/>
      <dgm:spPr/>
    </dgm:pt>
    <dgm:pt modelId="{10739627-B895-C044-8305-A6BDB9F7FC05}" type="pres">
      <dgm:prSet presAssocID="{90BBB24E-57CB-CC44-A51F-579BD5241C48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3061D0-F093-0C4A-AB46-E57DD047D40F}" type="pres">
      <dgm:prSet presAssocID="{41CCD0E0-9299-C64C-BF4F-6B893813E037}" presName="parSpace" presStyleCnt="0"/>
      <dgm:spPr/>
    </dgm:pt>
    <dgm:pt modelId="{8686ACA7-AFA9-7145-A5B0-C45500F793C9}" type="pres">
      <dgm:prSet presAssocID="{47B4DF6D-4D4A-A649-A811-C1272E2CC89F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CD00FE-0D01-D341-8845-30F86E2F9168}" type="pres">
      <dgm:prSet presAssocID="{0B1E4270-66A5-FE44-B58F-2FF4B1A4C65E}" presName="parSpace" presStyleCnt="0"/>
      <dgm:spPr/>
    </dgm:pt>
    <dgm:pt modelId="{1E54E57C-C7DF-B84B-A3AD-BE64B588B331}" type="pres">
      <dgm:prSet presAssocID="{1BA381C6-F028-5847-AE43-A2BC2DF13F95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95811B-D522-304A-B664-FB2B995AE27B}" type="pres">
      <dgm:prSet presAssocID="{D3CBAA70-42E1-A14E-B1F4-6F148B31336C}" presName="parSpace" presStyleCnt="0"/>
      <dgm:spPr/>
    </dgm:pt>
    <dgm:pt modelId="{9C108606-08D9-464C-9B59-7D130BE37845}" type="pres">
      <dgm:prSet presAssocID="{39230CCA-3ADB-6345-91B5-8DC3F475A4B3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EDDFEC-48E6-B048-A2F3-CBE110A6576E}" type="pres">
      <dgm:prSet presAssocID="{45683887-7339-8C4C-B74B-2BEA301EAC01}" presName="parSpace" presStyleCnt="0"/>
      <dgm:spPr/>
    </dgm:pt>
    <dgm:pt modelId="{9EC7284A-2BBD-2248-9C6C-05B447FF3CFF}" type="pres">
      <dgm:prSet presAssocID="{6EA1EBC9-9C09-044B-9876-4E4F250C44F4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124AE6D-2A75-104A-809F-B3AE0713A873}" srcId="{A164EFCB-B533-4B43-8ECD-977EE5C50D63}" destId="{47B4DF6D-4D4A-A649-A811-C1272E2CC89F}" srcOrd="2" destOrd="0" parTransId="{9167D7D0-0ECF-114B-8D88-D7F762E2F63A}" sibTransId="{0B1E4270-66A5-FE44-B58F-2FF4B1A4C65E}"/>
    <dgm:cxn modelId="{F32EB31E-3AAF-8E47-BA68-73F4EECEC235}" type="presOf" srcId="{90BBB24E-57CB-CC44-A51F-579BD5241C48}" destId="{10739627-B895-C044-8305-A6BDB9F7FC05}" srcOrd="0" destOrd="0" presId="urn:microsoft.com/office/officeart/2005/8/layout/hChevron3"/>
    <dgm:cxn modelId="{6D4BAA8A-CA90-BF45-9AEE-9E98F11FB950}" type="presOf" srcId="{47B4DF6D-4D4A-A649-A811-C1272E2CC89F}" destId="{8686ACA7-AFA9-7145-A5B0-C45500F793C9}" srcOrd="0" destOrd="0" presId="urn:microsoft.com/office/officeart/2005/8/layout/hChevron3"/>
    <dgm:cxn modelId="{81A021CB-1B7C-E94A-8ABE-F815E642737E}" type="presOf" srcId="{A164EFCB-B533-4B43-8ECD-977EE5C50D63}" destId="{D13433A1-E34A-894C-83BB-924D6AB0C4B8}" srcOrd="0" destOrd="0" presId="urn:microsoft.com/office/officeart/2005/8/layout/hChevron3"/>
    <dgm:cxn modelId="{5BFD69AC-BF1D-4945-B623-45CC7D9C2406}" srcId="{A164EFCB-B533-4B43-8ECD-977EE5C50D63}" destId="{8379883D-F743-7449-8621-3EE333D4B21E}" srcOrd="0" destOrd="0" parTransId="{A00EA1C0-01BF-4547-8736-4E74F1B0A168}" sibTransId="{389278D9-4E9F-4B4F-A8B1-66FAF351FC10}"/>
    <dgm:cxn modelId="{C1DA79EE-D646-9747-8D2F-F3BCBF338EAC}" srcId="{A164EFCB-B533-4B43-8ECD-977EE5C50D63}" destId="{1BA381C6-F028-5847-AE43-A2BC2DF13F95}" srcOrd="3" destOrd="0" parTransId="{52E71413-E011-0345-BFC6-9424DCE6FD9F}" sibTransId="{D3CBAA70-42E1-A14E-B1F4-6F148B31336C}"/>
    <dgm:cxn modelId="{96C12E8A-730A-DA40-8F80-0CAF9F96A527}" srcId="{A164EFCB-B533-4B43-8ECD-977EE5C50D63}" destId="{6EA1EBC9-9C09-044B-9876-4E4F250C44F4}" srcOrd="5" destOrd="0" parTransId="{D903EC4F-529D-F146-B8DC-611EA2DB1188}" sibTransId="{EB992D97-1529-6640-966C-063C65DF1AFE}"/>
    <dgm:cxn modelId="{F24D79DE-1297-F447-8F01-2864FA9598C7}" type="presOf" srcId="{6EA1EBC9-9C09-044B-9876-4E4F250C44F4}" destId="{9EC7284A-2BBD-2248-9C6C-05B447FF3CFF}" srcOrd="0" destOrd="0" presId="urn:microsoft.com/office/officeart/2005/8/layout/hChevron3"/>
    <dgm:cxn modelId="{62730563-2EC7-6E46-ACB7-B86CFD417577}" srcId="{A164EFCB-B533-4B43-8ECD-977EE5C50D63}" destId="{39230CCA-3ADB-6345-91B5-8DC3F475A4B3}" srcOrd="4" destOrd="0" parTransId="{35AFA5AF-7DD3-9249-8A5E-CA592E64FA28}" sibTransId="{45683887-7339-8C4C-B74B-2BEA301EAC01}"/>
    <dgm:cxn modelId="{0FB32988-B480-4941-86B7-7EEE30FBDA29}" srcId="{A164EFCB-B533-4B43-8ECD-977EE5C50D63}" destId="{90BBB24E-57CB-CC44-A51F-579BD5241C48}" srcOrd="1" destOrd="0" parTransId="{308C573B-C8EC-664D-9F66-098C9DD403E0}" sibTransId="{41CCD0E0-9299-C64C-BF4F-6B893813E037}"/>
    <dgm:cxn modelId="{663C70A8-D099-8547-A4EA-F7A1EFFCFBD0}" type="presOf" srcId="{1BA381C6-F028-5847-AE43-A2BC2DF13F95}" destId="{1E54E57C-C7DF-B84B-A3AD-BE64B588B331}" srcOrd="0" destOrd="0" presId="urn:microsoft.com/office/officeart/2005/8/layout/hChevron3"/>
    <dgm:cxn modelId="{192C428F-4D4F-F445-83CA-7000433AFBA3}" type="presOf" srcId="{8379883D-F743-7449-8621-3EE333D4B21E}" destId="{1E198F29-E547-E740-926A-0A5B9A449AF6}" srcOrd="0" destOrd="0" presId="urn:microsoft.com/office/officeart/2005/8/layout/hChevron3"/>
    <dgm:cxn modelId="{CB15E071-E73A-2E47-A176-BD29AF61E83A}" type="presOf" srcId="{39230CCA-3ADB-6345-91B5-8DC3F475A4B3}" destId="{9C108606-08D9-464C-9B59-7D130BE37845}" srcOrd="0" destOrd="0" presId="urn:microsoft.com/office/officeart/2005/8/layout/hChevron3"/>
    <dgm:cxn modelId="{0EF3516F-500F-B94D-A666-114ABE4A4580}" type="presParOf" srcId="{D13433A1-E34A-894C-83BB-924D6AB0C4B8}" destId="{1E198F29-E547-E740-926A-0A5B9A449AF6}" srcOrd="0" destOrd="0" presId="urn:microsoft.com/office/officeart/2005/8/layout/hChevron3"/>
    <dgm:cxn modelId="{2CB23634-4B47-0948-8A95-26DEDC45F605}" type="presParOf" srcId="{D13433A1-E34A-894C-83BB-924D6AB0C4B8}" destId="{EC51CFF0-71EA-604F-AD4F-4CFDD3B77D5D}" srcOrd="1" destOrd="0" presId="urn:microsoft.com/office/officeart/2005/8/layout/hChevron3"/>
    <dgm:cxn modelId="{992155AE-980A-9C46-8CAD-4B4F00230272}" type="presParOf" srcId="{D13433A1-E34A-894C-83BB-924D6AB0C4B8}" destId="{10739627-B895-C044-8305-A6BDB9F7FC05}" srcOrd="2" destOrd="0" presId="urn:microsoft.com/office/officeart/2005/8/layout/hChevron3"/>
    <dgm:cxn modelId="{6DF5A049-036E-EA47-9C7F-67B74052513F}" type="presParOf" srcId="{D13433A1-E34A-894C-83BB-924D6AB0C4B8}" destId="{583061D0-F093-0C4A-AB46-E57DD047D40F}" srcOrd="3" destOrd="0" presId="urn:microsoft.com/office/officeart/2005/8/layout/hChevron3"/>
    <dgm:cxn modelId="{7BC3084A-7878-CA43-A240-2FBC19818826}" type="presParOf" srcId="{D13433A1-E34A-894C-83BB-924D6AB0C4B8}" destId="{8686ACA7-AFA9-7145-A5B0-C45500F793C9}" srcOrd="4" destOrd="0" presId="urn:microsoft.com/office/officeart/2005/8/layout/hChevron3"/>
    <dgm:cxn modelId="{187B35FD-E61E-1443-868F-E310B896036E}" type="presParOf" srcId="{D13433A1-E34A-894C-83BB-924D6AB0C4B8}" destId="{ABCD00FE-0D01-D341-8845-30F86E2F9168}" srcOrd="5" destOrd="0" presId="urn:microsoft.com/office/officeart/2005/8/layout/hChevron3"/>
    <dgm:cxn modelId="{F4A5D7E0-0AC2-4D4F-B412-07248963E2E7}" type="presParOf" srcId="{D13433A1-E34A-894C-83BB-924D6AB0C4B8}" destId="{1E54E57C-C7DF-B84B-A3AD-BE64B588B331}" srcOrd="6" destOrd="0" presId="urn:microsoft.com/office/officeart/2005/8/layout/hChevron3"/>
    <dgm:cxn modelId="{E91B375B-D435-8746-A865-57C014497BAA}" type="presParOf" srcId="{D13433A1-E34A-894C-83BB-924D6AB0C4B8}" destId="{7F95811B-D522-304A-B664-FB2B995AE27B}" srcOrd="7" destOrd="0" presId="urn:microsoft.com/office/officeart/2005/8/layout/hChevron3"/>
    <dgm:cxn modelId="{12CE1258-127F-F74E-A24E-80C80D82AD69}" type="presParOf" srcId="{D13433A1-E34A-894C-83BB-924D6AB0C4B8}" destId="{9C108606-08D9-464C-9B59-7D130BE37845}" srcOrd="8" destOrd="0" presId="urn:microsoft.com/office/officeart/2005/8/layout/hChevron3"/>
    <dgm:cxn modelId="{5F9505EA-4512-9842-9CF1-97C39827110C}" type="presParOf" srcId="{D13433A1-E34A-894C-83BB-924D6AB0C4B8}" destId="{F6EDDFEC-48E6-B048-A2F3-CBE110A6576E}" srcOrd="9" destOrd="0" presId="urn:microsoft.com/office/officeart/2005/8/layout/hChevron3"/>
    <dgm:cxn modelId="{F298C546-CF44-4D4D-A02E-8E8877D938E9}" type="presParOf" srcId="{D13433A1-E34A-894C-83BB-924D6AB0C4B8}" destId="{9EC7284A-2BBD-2248-9C6C-05B447FF3CFF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DB98D7-240C-B54B-B235-1E5FFB7B2F63}" type="doc">
      <dgm:prSet loTypeId="urn:microsoft.com/office/officeart/2005/8/layout/default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902411D-A576-F840-BE26-1C7EBB06258B}">
      <dgm:prSet custT="1"/>
      <dgm:spPr/>
      <dgm:t>
        <a:bodyPr/>
        <a:lstStyle/>
        <a:p>
          <a:pPr rtl="0"/>
          <a:r>
            <a:rPr lang="zh-CN" altLang="en-US" sz="3600" b="0" i="0" dirty="0" smtClean="0"/>
            <a:t>随机旋转</a:t>
          </a:r>
          <a:endParaRPr lang="zh-CN" altLang="en-US" sz="3600" dirty="0"/>
        </a:p>
      </dgm:t>
    </dgm:pt>
    <dgm:pt modelId="{04D28E39-ABF4-3749-AB04-DD832FA63E1A}" type="parTrans" cxnId="{D235FB65-3253-6E48-A20A-E85E1F76317B}">
      <dgm:prSet/>
      <dgm:spPr/>
      <dgm:t>
        <a:bodyPr/>
        <a:lstStyle/>
        <a:p>
          <a:endParaRPr lang="en-US" sz="1400"/>
        </a:p>
      </dgm:t>
    </dgm:pt>
    <dgm:pt modelId="{9B2CE6C0-8EE9-1B48-8F13-C76E8C722C1F}" type="sibTrans" cxnId="{D235FB65-3253-6E48-A20A-E85E1F76317B}">
      <dgm:prSet/>
      <dgm:spPr/>
      <dgm:t>
        <a:bodyPr/>
        <a:lstStyle/>
        <a:p>
          <a:endParaRPr lang="en-US" sz="1400"/>
        </a:p>
      </dgm:t>
    </dgm:pt>
    <dgm:pt modelId="{56815919-3BD2-7A4C-9468-AA2D9B956032}">
      <dgm:prSet custT="1"/>
      <dgm:spPr/>
      <dgm:t>
        <a:bodyPr/>
        <a:lstStyle/>
        <a:p>
          <a:pPr rtl="0"/>
          <a:r>
            <a:rPr lang="zh-CN" altLang="en-US" sz="3600" b="0" i="0" dirty="0" smtClean="0"/>
            <a:t>水平</a:t>
          </a:r>
          <a:r>
            <a:rPr lang="en-US" altLang="zh-CN" sz="3600" b="0" i="0" dirty="0" smtClean="0"/>
            <a:t>/</a:t>
          </a:r>
          <a:r>
            <a:rPr lang="zh-CN" altLang="en-US" sz="3600" b="0" i="0" dirty="0" smtClean="0"/>
            <a:t>垂直</a:t>
          </a:r>
        </a:p>
        <a:p>
          <a:pPr rtl="0"/>
          <a:r>
            <a:rPr lang="zh-CN" altLang="en-US" sz="3600" b="0" i="0" dirty="0" smtClean="0"/>
            <a:t>平移</a:t>
          </a:r>
          <a:endParaRPr lang="zh-CN" altLang="en-US" sz="3600" dirty="0"/>
        </a:p>
      </dgm:t>
    </dgm:pt>
    <dgm:pt modelId="{F9A56717-65D2-A445-A82E-5EF33FBCBF6E}" type="parTrans" cxnId="{9E58634E-1AB4-EF46-BAFD-62507A6EEC20}">
      <dgm:prSet/>
      <dgm:spPr/>
      <dgm:t>
        <a:bodyPr/>
        <a:lstStyle/>
        <a:p>
          <a:endParaRPr lang="en-US" sz="1400"/>
        </a:p>
      </dgm:t>
    </dgm:pt>
    <dgm:pt modelId="{8DC44ABC-8C70-A24F-ABAB-A96D6C32D988}" type="sibTrans" cxnId="{9E58634E-1AB4-EF46-BAFD-62507A6EEC20}">
      <dgm:prSet/>
      <dgm:spPr/>
      <dgm:t>
        <a:bodyPr/>
        <a:lstStyle/>
        <a:p>
          <a:endParaRPr lang="en-US" sz="1400"/>
        </a:p>
      </dgm:t>
    </dgm:pt>
    <dgm:pt modelId="{648B4157-8381-3740-A62F-A25DA6DEDF00}">
      <dgm:prSet custT="1"/>
      <dgm:spPr/>
      <dgm:t>
        <a:bodyPr/>
        <a:lstStyle/>
        <a:p>
          <a:pPr rtl="0"/>
          <a:r>
            <a:rPr lang="zh-CN" altLang="en-US" sz="3600" b="0" i="0" smtClean="0"/>
            <a:t>错</a:t>
          </a:r>
          <a:r>
            <a:rPr lang="zh-CN" altLang="en-US" sz="3600" b="0" i="0" dirty="0" smtClean="0"/>
            <a:t>切变换</a:t>
          </a:r>
          <a:endParaRPr lang="zh-CN" altLang="en-US" sz="3600" dirty="0"/>
        </a:p>
      </dgm:t>
    </dgm:pt>
    <dgm:pt modelId="{C8D6C086-CF39-9B47-989E-19781D6720A6}" type="parTrans" cxnId="{9EC51A31-E957-B54C-89A5-FC3FA5D0DA83}">
      <dgm:prSet/>
      <dgm:spPr/>
      <dgm:t>
        <a:bodyPr/>
        <a:lstStyle/>
        <a:p>
          <a:endParaRPr lang="en-US" sz="1400"/>
        </a:p>
      </dgm:t>
    </dgm:pt>
    <dgm:pt modelId="{BB3BAA97-F794-3041-88E6-E699C805C213}" type="sibTrans" cxnId="{9EC51A31-E957-B54C-89A5-FC3FA5D0DA83}">
      <dgm:prSet/>
      <dgm:spPr/>
      <dgm:t>
        <a:bodyPr/>
        <a:lstStyle/>
        <a:p>
          <a:endParaRPr lang="en-US" sz="1400"/>
        </a:p>
      </dgm:t>
    </dgm:pt>
    <dgm:pt modelId="{EDCDDF13-FA0A-5543-82CA-AD815BE32AB8}">
      <dgm:prSet custT="1"/>
      <dgm:spPr/>
      <dgm:t>
        <a:bodyPr/>
        <a:lstStyle/>
        <a:p>
          <a:pPr rtl="0"/>
          <a:r>
            <a:rPr lang="zh-CN" altLang="en-US" sz="3600" b="0" i="0" smtClean="0"/>
            <a:t>随机缩放</a:t>
          </a:r>
          <a:endParaRPr lang="zh-CN" altLang="en-US" sz="3600"/>
        </a:p>
      </dgm:t>
    </dgm:pt>
    <dgm:pt modelId="{B7F499A7-9E4A-024B-A49C-A4B603193531}" type="parTrans" cxnId="{5A12C78E-3C7B-3F42-A10D-26723C3E16DA}">
      <dgm:prSet/>
      <dgm:spPr/>
      <dgm:t>
        <a:bodyPr/>
        <a:lstStyle/>
        <a:p>
          <a:endParaRPr lang="en-US" sz="1400"/>
        </a:p>
      </dgm:t>
    </dgm:pt>
    <dgm:pt modelId="{9D0C085A-85BB-D54A-8C17-6B074D073E90}" type="sibTrans" cxnId="{5A12C78E-3C7B-3F42-A10D-26723C3E16DA}">
      <dgm:prSet/>
      <dgm:spPr/>
      <dgm:t>
        <a:bodyPr/>
        <a:lstStyle/>
        <a:p>
          <a:endParaRPr lang="en-US" sz="1400"/>
        </a:p>
      </dgm:t>
    </dgm:pt>
    <dgm:pt modelId="{CD14AAF8-EAE4-EE43-A84C-E09EEFBA2552}">
      <dgm:prSet custT="1"/>
      <dgm:spPr/>
      <dgm:t>
        <a:bodyPr/>
        <a:lstStyle/>
        <a:p>
          <a:pPr rtl="0"/>
          <a:r>
            <a:rPr lang="zh-CN" altLang="en-US" sz="3600" b="0" i="0" dirty="0" smtClean="0"/>
            <a:t>水平翻转</a:t>
          </a:r>
          <a:endParaRPr lang="zh-CN" altLang="en-US" sz="3600" dirty="0"/>
        </a:p>
      </dgm:t>
    </dgm:pt>
    <dgm:pt modelId="{C87C3D98-756E-5447-B191-F05A3C184C02}" type="parTrans" cxnId="{B7BE45EB-1984-7D44-AE5A-37294DB85C2C}">
      <dgm:prSet/>
      <dgm:spPr/>
      <dgm:t>
        <a:bodyPr/>
        <a:lstStyle/>
        <a:p>
          <a:endParaRPr lang="en-US" sz="1400"/>
        </a:p>
      </dgm:t>
    </dgm:pt>
    <dgm:pt modelId="{F9B49B1B-CE19-AC4F-B112-1533E7D97C94}" type="sibTrans" cxnId="{B7BE45EB-1984-7D44-AE5A-37294DB85C2C}">
      <dgm:prSet/>
      <dgm:spPr/>
      <dgm:t>
        <a:bodyPr/>
        <a:lstStyle/>
        <a:p>
          <a:endParaRPr lang="en-US" sz="1400"/>
        </a:p>
      </dgm:t>
    </dgm:pt>
    <dgm:pt modelId="{65796613-898B-834B-B2C0-63DA9B6C6A4D}">
      <dgm:prSet custT="1"/>
      <dgm:spPr/>
      <dgm:t>
        <a:bodyPr/>
        <a:lstStyle/>
        <a:p>
          <a:pPr rtl="0"/>
          <a:r>
            <a:rPr lang="zh-CN" altLang="en-US" sz="3600" b="0" i="0" dirty="0" smtClean="0"/>
            <a:t>填充像素</a:t>
          </a:r>
          <a:endParaRPr lang="zh-CN" altLang="en-US" sz="3600" dirty="0"/>
        </a:p>
      </dgm:t>
    </dgm:pt>
    <dgm:pt modelId="{B6F03D6B-FD9A-5540-95A0-8BFD8860E3A2}" type="parTrans" cxnId="{1036A276-1A01-774F-A26F-B78B4A7CFFFB}">
      <dgm:prSet/>
      <dgm:spPr/>
      <dgm:t>
        <a:bodyPr/>
        <a:lstStyle/>
        <a:p>
          <a:endParaRPr lang="en-US" sz="1400"/>
        </a:p>
      </dgm:t>
    </dgm:pt>
    <dgm:pt modelId="{7FB1E29C-57D6-F24A-A430-7E1111F36B98}" type="sibTrans" cxnId="{1036A276-1A01-774F-A26F-B78B4A7CFFFB}">
      <dgm:prSet/>
      <dgm:spPr/>
      <dgm:t>
        <a:bodyPr/>
        <a:lstStyle/>
        <a:p>
          <a:endParaRPr lang="en-US" sz="1400"/>
        </a:p>
      </dgm:t>
    </dgm:pt>
    <dgm:pt modelId="{93EB482B-CB50-1845-9075-23002E63D707}" type="pres">
      <dgm:prSet presAssocID="{F7DB98D7-240C-B54B-B235-1E5FFB7B2F6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4644098-5A0D-E245-84CE-3CBF86E75F19}" type="pres">
      <dgm:prSet presAssocID="{0902411D-A576-F840-BE26-1C7EBB06258B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01836E-6267-9E42-A25E-2FF6EE01FBEE}" type="pres">
      <dgm:prSet presAssocID="{9B2CE6C0-8EE9-1B48-8F13-C76E8C722C1F}" presName="sibTrans" presStyleCnt="0"/>
      <dgm:spPr/>
      <dgm:t>
        <a:bodyPr/>
        <a:lstStyle/>
        <a:p>
          <a:endParaRPr lang="en-US"/>
        </a:p>
      </dgm:t>
    </dgm:pt>
    <dgm:pt modelId="{C28E018C-60DA-FE4D-B877-50CFD94F7444}" type="pres">
      <dgm:prSet presAssocID="{56815919-3BD2-7A4C-9468-AA2D9B956032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91ED10-A824-0647-848B-15404556CFA1}" type="pres">
      <dgm:prSet presAssocID="{8DC44ABC-8C70-A24F-ABAB-A96D6C32D988}" presName="sibTrans" presStyleCnt="0"/>
      <dgm:spPr/>
      <dgm:t>
        <a:bodyPr/>
        <a:lstStyle/>
        <a:p>
          <a:endParaRPr lang="en-US"/>
        </a:p>
      </dgm:t>
    </dgm:pt>
    <dgm:pt modelId="{110C66A5-B403-CD42-B6CF-181CF917105A}" type="pres">
      <dgm:prSet presAssocID="{648B4157-8381-3740-A62F-A25DA6DEDF00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F07FFD-88B3-BF44-A89D-927D5B87F541}" type="pres">
      <dgm:prSet presAssocID="{BB3BAA97-F794-3041-88E6-E699C805C213}" presName="sibTrans" presStyleCnt="0"/>
      <dgm:spPr/>
      <dgm:t>
        <a:bodyPr/>
        <a:lstStyle/>
        <a:p>
          <a:endParaRPr lang="en-US"/>
        </a:p>
      </dgm:t>
    </dgm:pt>
    <dgm:pt modelId="{ACB63A72-6F83-2F44-B8ED-872A630B840F}" type="pres">
      <dgm:prSet presAssocID="{EDCDDF13-FA0A-5543-82CA-AD815BE32AB8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8B9D19-28EC-6244-8EF3-6F2CA0EEB678}" type="pres">
      <dgm:prSet presAssocID="{9D0C085A-85BB-D54A-8C17-6B074D073E90}" presName="sibTrans" presStyleCnt="0"/>
      <dgm:spPr/>
      <dgm:t>
        <a:bodyPr/>
        <a:lstStyle/>
        <a:p>
          <a:endParaRPr lang="en-US"/>
        </a:p>
      </dgm:t>
    </dgm:pt>
    <dgm:pt modelId="{D2677865-BDFD-C449-A4CC-7FA3A5D62831}" type="pres">
      <dgm:prSet presAssocID="{CD14AAF8-EAE4-EE43-A84C-E09EEFBA2552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64F50B-B61F-0843-80A5-AE3A9835D651}" type="pres">
      <dgm:prSet presAssocID="{F9B49B1B-CE19-AC4F-B112-1533E7D97C94}" presName="sibTrans" presStyleCnt="0"/>
      <dgm:spPr/>
      <dgm:t>
        <a:bodyPr/>
        <a:lstStyle/>
        <a:p>
          <a:endParaRPr lang="en-US"/>
        </a:p>
      </dgm:t>
    </dgm:pt>
    <dgm:pt modelId="{4D23501C-5199-744C-80E6-E981D6349D16}" type="pres">
      <dgm:prSet presAssocID="{65796613-898B-834B-B2C0-63DA9B6C6A4D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E58634E-1AB4-EF46-BAFD-62507A6EEC20}" srcId="{F7DB98D7-240C-B54B-B235-1E5FFB7B2F63}" destId="{56815919-3BD2-7A4C-9468-AA2D9B956032}" srcOrd="1" destOrd="0" parTransId="{F9A56717-65D2-A445-A82E-5EF33FBCBF6E}" sibTransId="{8DC44ABC-8C70-A24F-ABAB-A96D6C32D988}"/>
    <dgm:cxn modelId="{5DEBEBBF-FE2A-E544-8498-59267FFC3E1D}" type="presOf" srcId="{F7DB98D7-240C-B54B-B235-1E5FFB7B2F63}" destId="{93EB482B-CB50-1845-9075-23002E63D707}" srcOrd="0" destOrd="0" presId="urn:microsoft.com/office/officeart/2005/8/layout/default"/>
    <dgm:cxn modelId="{1036A276-1A01-774F-A26F-B78B4A7CFFFB}" srcId="{F7DB98D7-240C-B54B-B235-1E5FFB7B2F63}" destId="{65796613-898B-834B-B2C0-63DA9B6C6A4D}" srcOrd="5" destOrd="0" parTransId="{B6F03D6B-FD9A-5540-95A0-8BFD8860E3A2}" sibTransId="{7FB1E29C-57D6-F24A-A430-7E1111F36B98}"/>
    <dgm:cxn modelId="{44A71F80-5B95-4348-B249-CA315B294A9A}" type="presOf" srcId="{EDCDDF13-FA0A-5543-82CA-AD815BE32AB8}" destId="{ACB63A72-6F83-2F44-B8ED-872A630B840F}" srcOrd="0" destOrd="0" presId="urn:microsoft.com/office/officeart/2005/8/layout/default"/>
    <dgm:cxn modelId="{D235FB65-3253-6E48-A20A-E85E1F76317B}" srcId="{F7DB98D7-240C-B54B-B235-1E5FFB7B2F63}" destId="{0902411D-A576-F840-BE26-1C7EBB06258B}" srcOrd="0" destOrd="0" parTransId="{04D28E39-ABF4-3749-AB04-DD832FA63E1A}" sibTransId="{9B2CE6C0-8EE9-1B48-8F13-C76E8C722C1F}"/>
    <dgm:cxn modelId="{572C5443-0DE4-6547-9BCA-D69F2E6A6FEA}" type="presOf" srcId="{0902411D-A576-F840-BE26-1C7EBB06258B}" destId="{14644098-5A0D-E245-84CE-3CBF86E75F19}" srcOrd="0" destOrd="0" presId="urn:microsoft.com/office/officeart/2005/8/layout/default"/>
    <dgm:cxn modelId="{F434D68D-AFC8-5344-8F06-0D159E2FAC9A}" type="presOf" srcId="{CD14AAF8-EAE4-EE43-A84C-E09EEFBA2552}" destId="{D2677865-BDFD-C449-A4CC-7FA3A5D62831}" srcOrd="0" destOrd="0" presId="urn:microsoft.com/office/officeart/2005/8/layout/default"/>
    <dgm:cxn modelId="{3AAFC89A-EE3C-D546-B7A4-F31D9301414F}" type="presOf" srcId="{65796613-898B-834B-B2C0-63DA9B6C6A4D}" destId="{4D23501C-5199-744C-80E6-E981D6349D16}" srcOrd="0" destOrd="0" presId="urn:microsoft.com/office/officeart/2005/8/layout/default"/>
    <dgm:cxn modelId="{91DF3598-4021-554D-831A-1D2EFBFFC676}" type="presOf" srcId="{648B4157-8381-3740-A62F-A25DA6DEDF00}" destId="{110C66A5-B403-CD42-B6CF-181CF917105A}" srcOrd="0" destOrd="0" presId="urn:microsoft.com/office/officeart/2005/8/layout/default"/>
    <dgm:cxn modelId="{9EC51A31-E957-B54C-89A5-FC3FA5D0DA83}" srcId="{F7DB98D7-240C-B54B-B235-1E5FFB7B2F63}" destId="{648B4157-8381-3740-A62F-A25DA6DEDF00}" srcOrd="2" destOrd="0" parTransId="{C8D6C086-CF39-9B47-989E-19781D6720A6}" sibTransId="{BB3BAA97-F794-3041-88E6-E699C805C213}"/>
    <dgm:cxn modelId="{B7BE45EB-1984-7D44-AE5A-37294DB85C2C}" srcId="{F7DB98D7-240C-B54B-B235-1E5FFB7B2F63}" destId="{CD14AAF8-EAE4-EE43-A84C-E09EEFBA2552}" srcOrd="4" destOrd="0" parTransId="{C87C3D98-756E-5447-B191-F05A3C184C02}" sibTransId="{F9B49B1B-CE19-AC4F-B112-1533E7D97C94}"/>
    <dgm:cxn modelId="{4AA5787C-A0DC-6848-8137-F1249183CF6A}" type="presOf" srcId="{56815919-3BD2-7A4C-9468-AA2D9B956032}" destId="{C28E018C-60DA-FE4D-B877-50CFD94F7444}" srcOrd="0" destOrd="0" presId="urn:microsoft.com/office/officeart/2005/8/layout/default"/>
    <dgm:cxn modelId="{5A12C78E-3C7B-3F42-A10D-26723C3E16DA}" srcId="{F7DB98D7-240C-B54B-B235-1E5FFB7B2F63}" destId="{EDCDDF13-FA0A-5543-82CA-AD815BE32AB8}" srcOrd="3" destOrd="0" parTransId="{B7F499A7-9E4A-024B-A49C-A4B603193531}" sibTransId="{9D0C085A-85BB-D54A-8C17-6B074D073E90}"/>
    <dgm:cxn modelId="{E081A1AB-BF11-0540-B5FB-2674579FC664}" type="presParOf" srcId="{93EB482B-CB50-1845-9075-23002E63D707}" destId="{14644098-5A0D-E245-84CE-3CBF86E75F19}" srcOrd="0" destOrd="0" presId="urn:microsoft.com/office/officeart/2005/8/layout/default"/>
    <dgm:cxn modelId="{614A9195-ACDD-334B-A8E2-5DF81E6652EB}" type="presParOf" srcId="{93EB482B-CB50-1845-9075-23002E63D707}" destId="{E201836E-6267-9E42-A25E-2FF6EE01FBEE}" srcOrd="1" destOrd="0" presId="urn:microsoft.com/office/officeart/2005/8/layout/default"/>
    <dgm:cxn modelId="{496C1008-F7BA-1148-8B30-E75BA9B6A49D}" type="presParOf" srcId="{93EB482B-CB50-1845-9075-23002E63D707}" destId="{C28E018C-60DA-FE4D-B877-50CFD94F7444}" srcOrd="2" destOrd="0" presId="urn:microsoft.com/office/officeart/2005/8/layout/default"/>
    <dgm:cxn modelId="{596B95FF-D596-C34D-8B53-701D1650AAE7}" type="presParOf" srcId="{93EB482B-CB50-1845-9075-23002E63D707}" destId="{D491ED10-A824-0647-848B-15404556CFA1}" srcOrd="3" destOrd="0" presId="urn:microsoft.com/office/officeart/2005/8/layout/default"/>
    <dgm:cxn modelId="{2AD1B719-FA82-CC48-84C2-B70FB0BCBB00}" type="presParOf" srcId="{93EB482B-CB50-1845-9075-23002E63D707}" destId="{110C66A5-B403-CD42-B6CF-181CF917105A}" srcOrd="4" destOrd="0" presId="urn:microsoft.com/office/officeart/2005/8/layout/default"/>
    <dgm:cxn modelId="{F976E896-0081-5D4F-B59E-E1C6C3075F45}" type="presParOf" srcId="{93EB482B-CB50-1845-9075-23002E63D707}" destId="{D0F07FFD-88B3-BF44-A89D-927D5B87F541}" srcOrd="5" destOrd="0" presId="urn:microsoft.com/office/officeart/2005/8/layout/default"/>
    <dgm:cxn modelId="{BECDE857-9E9A-F34C-B303-57F42D7D09E0}" type="presParOf" srcId="{93EB482B-CB50-1845-9075-23002E63D707}" destId="{ACB63A72-6F83-2F44-B8ED-872A630B840F}" srcOrd="6" destOrd="0" presId="urn:microsoft.com/office/officeart/2005/8/layout/default"/>
    <dgm:cxn modelId="{58B6BBEC-52AD-E943-AC4D-FB231A8B8D21}" type="presParOf" srcId="{93EB482B-CB50-1845-9075-23002E63D707}" destId="{408B9D19-28EC-6244-8EF3-6F2CA0EEB678}" srcOrd="7" destOrd="0" presId="urn:microsoft.com/office/officeart/2005/8/layout/default"/>
    <dgm:cxn modelId="{277EB25D-5050-5B46-BE55-9DE9EA04E3B9}" type="presParOf" srcId="{93EB482B-CB50-1845-9075-23002E63D707}" destId="{D2677865-BDFD-C449-A4CC-7FA3A5D62831}" srcOrd="8" destOrd="0" presId="urn:microsoft.com/office/officeart/2005/8/layout/default"/>
    <dgm:cxn modelId="{5A0227E7-2F2B-3747-8AE8-4E23749DB683}" type="presParOf" srcId="{93EB482B-CB50-1845-9075-23002E63D707}" destId="{C664F50B-B61F-0843-80A5-AE3A9835D651}" srcOrd="9" destOrd="0" presId="urn:microsoft.com/office/officeart/2005/8/layout/default"/>
    <dgm:cxn modelId="{616CF87B-A730-E740-AA7B-230A9D75614D}" type="presParOf" srcId="{93EB482B-CB50-1845-9075-23002E63D707}" destId="{4D23501C-5199-744C-80E6-E981D6349D16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198F29-E547-E740-926A-0A5B9A449AF6}">
      <dsp:nvSpPr>
        <dsp:cNvPr id="0" name=""/>
        <dsp:cNvSpPr/>
      </dsp:nvSpPr>
      <dsp:spPr>
        <a:xfrm>
          <a:off x="1658" y="2492730"/>
          <a:ext cx="2716819" cy="1086727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数据下载</a:t>
          </a: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658" y="2492730"/>
        <a:ext cx="2445137" cy="1086727"/>
      </dsp:txXfrm>
    </dsp:sp>
    <dsp:sp modelId="{10739627-B895-C044-8305-A6BDB9F7FC05}">
      <dsp:nvSpPr>
        <dsp:cNvPr id="0" name=""/>
        <dsp:cNvSpPr/>
      </dsp:nvSpPr>
      <dsp:spPr>
        <a:xfrm>
          <a:off x="2175113" y="2492730"/>
          <a:ext cx="2716819" cy="1086727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数据集准备</a:t>
          </a:r>
          <a:endParaRPr lang="zh-CN" altLang="en-US" sz="20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718477" y="2492730"/>
        <a:ext cx="1630092" cy="1086727"/>
      </dsp:txXfrm>
    </dsp:sp>
    <dsp:sp modelId="{8686ACA7-AFA9-7145-A5B0-C45500F793C9}">
      <dsp:nvSpPr>
        <dsp:cNvPr id="0" name=""/>
        <dsp:cNvSpPr/>
      </dsp:nvSpPr>
      <dsp:spPr>
        <a:xfrm>
          <a:off x="4348569" y="2492730"/>
          <a:ext cx="2716819" cy="1086727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模型构建</a:t>
          </a: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891933" y="2492730"/>
        <a:ext cx="1630092" cy="1086727"/>
      </dsp:txXfrm>
    </dsp:sp>
    <dsp:sp modelId="{1E54E57C-C7DF-B84B-A3AD-BE64B588B331}">
      <dsp:nvSpPr>
        <dsp:cNvPr id="0" name=""/>
        <dsp:cNvSpPr/>
      </dsp:nvSpPr>
      <dsp:spPr>
        <a:xfrm>
          <a:off x="6522024" y="2492730"/>
          <a:ext cx="2716819" cy="108672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模型训练</a:t>
          </a: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7065388" y="2492730"/>
        <a:ext cx="1630092" cy="1086727"/>
      </dsp:txXfrm>
    </dsp:sp>
    <dsp:sp modelId="{9C108606-08D9-464C-9B59-7D130BE37845}">
      <dsp:nvSpPr>
        <dsp:cNvPr id="0" name=""/>
        <dsp:cNvSpPr/>
      </dsp:nvSpPr>
      <dsp:spPr>
        <a:xfrm>
          <a:off x="8695479" y="2492730"/>
          <a:ext cx="2716819" cy="1086727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模型保存</a:t>
          </a: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9238843" y="2492730"/>
        <a:ext cx="1630092" cy="1086727"/>
      </dsp:txXfrm>
    </dsp:sp>
    <dsp:sp modelId="{9EC7284A-2BBD-2248-9C6C-05B447FF3CFF}">
      <dsp:nvSpPr>
        <dsp:cNvPr id="0" name=""/>
        <dsp:cNvSpPr/>
      </dsp:nvSpPr>
      <dsp:spPr>
        <a:xfrm>
          <a:off x="10868935" y="2492730"/>
          <a:ext cx="2716819" cy="1086727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i="0" kern="1200" smtClean="0">
              <a:latin typeface="Microsoft YaHei" charset="-122"/>
              <a:ea typeface="Microsoft YaHei" charset="-122"/>
              <a:cs typeface="Microsoft YaHei" charset="-122"/>
            </a:rPr>
            <a:t>模型评估</a:t>
          </a: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1412299" y="2492730"/>
        <a:ext cx="1630092" cy="10867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644098-5A0D-E245-84CE-3CBF86E75F19}">
      <dsp:nvSpPr>
        <dsp:cNvPr id="0" name=""/>
        <dsp:cNvSpPr/>
      </dsp:nvSpPr>
      <dsp:spPr>
        <a:xfrm>
          <a:off x="0" y="840854"/>
          <a:ext cx="3307204" cy="198432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dirty="0" smtClean="0"/>
            <a:t>随机旋转</a:t>
          </a:r>
          <a:endParaRPr lang="zh-CN" altLang="en-US" sz="3600" kern="1200" dirty="0"/>
        </a:p>
      </dsp:txBody>
      <dsp:txXfrm>
        <a:off x="0" y="840854"/>
        <a:ext cx="3307204" cy="1984322"/>
      </dsp:txXfrm>
    </dsp:sp>
    <dsp:sp modelId="{C28E018C-60DA-FE4D-B877-50CFD94F7444}">
      <dsp:nvSpPr>
        <dsp:cNvPr id="0" name=""/>
        <dsp:cNvSpPr/>
      </dsp:nvSpPr>
      <dsp:spPr>
        <a:xfrm>
          <a:off x="3637925" y="840854"/>
          <a:ext cx="3307204" cy="1984322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dirty="0" smtClean="0"/>
            <a:t>水平</a:t>
          </a:r>
          <a:r>
            <a:rPr lang="en-US" altLang="zh-CN" sz="3600" b="0" i="0" kern="1200" dirty="0" smtClean="0"/>
            <a:t>/</a:t>
          </a:r>
          <a:r>
            <a:rPr lang="zh-CN" altLang="en-US" sz="3600" b="0" i="0" kern="1200" dirty="0" smtClean="0"/>
            <a:t>垂直</a:t>
          </a:r>
        </a:p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dirty="0" smtClean="0"/>
            <a:t>平移</a:t>
          </a:r>
          <a:endParaRPr lang="zh-CN" altLang="en-US" sz="3600" kern="1200" dirty="0"/>
        </a:p>
      </dsp:txBody>
      <dsp:txXfrm>
        <a:off x="3637925" y="840854"/>
        <a:ext cx="3307204" cy="1984322"/>
      </dsp:txXfrm>
    </dsp:sp>
    <dsp:sp modelId="{110C66A5-B403-CD42-B6CF-181CF917105A}">
      <dsp:nvSpPr>
        <dsp:cNvPr id="0" name=""/>
        <dsp:cNvSpPr/>
      </dsp:nvSpPr>
      <dsp:spPr>
        <a:xfrm>
          <a:off x="7275850" y="840854"/>
          <a:ext cx="3307204" cy="1984322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smtClean="0"/>
            <a:t>错</a:t>
          </a:r>
          <a:r>
            <a:rPr lang="zh-CN" altLang="en-US" sz="3600" b="0" i="0" kern="1200" dirty="0" smtClean="0"/>
            <a:t>切变换</a:t>
          </a:r>
          <a:endParaRPr lang="zh-CN" altLang="en-US" sz="3600" kern="1200" dirty="0"/>
        </a:p>
      </dsp:txBody>
      <dsp:txXfrm>
        <a:off x="7275850" y="840854"/>
        <a:ext cx="3307204" cy="1984322"/>
      </dsp:txXfrm>
    </dsp:sp>
    <dsp:sp modelId="{ACB63A72-6F83-2F44-B8ED-872A630B840F}">
      <dsp:nvSpPr>
        <dsp:cNvPr id="0" name=""/>
        <dsp:cNvSpPr/>
      </dsp:nvSpPr>
      <dsp:spPr>
        <a:xfrm>
          <a:off x="0" y="3155898"/>
          <a:ext cx="3307204" cy="1984322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smtClean="0"/>
            <a:t>随机缩放</a:t>
          </a:r>
          <a:endParaRPr lang="zh-CN" altLang="en-US" sz="3600" kern="1200"/>
        </a:p>
      </dsp:txBody>
      <dsp:txXfrm>
        <a:off x="0" y="3155898"/>
        <a:ext cx="3307204" cy="1984322"/>
      </dsp:txXfrm>
    </dsp:sp>
    <dsp:sp modelId="{D2677865-BDFD-C449-A4CC-7FA3A5D62831}">
      <dsp:nvSpPr>
        <dsp:cNvPr id="0" name=""/>
        <dsp:cNvSpPr/>
      </dsp:nvSpPr>
      <dsp:spPr>
        <a:xfrm>
          <a:off x="3637925" y="3155898"/>
          <a:ext cx="3307204" cy="1984322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dirty="0" smtClean="0"/>
            <a:t>水平翻转</a:t>
          </a:r>
          <a:endParaRPr lang="zh-CN" altLang="en-US" sz="3600" kern="1200" dirty="0"/>
        </a:p>
      </dsp:txBody>
      <dsp:txXfrm>
        <a:off x="3637925" y="3155898"/>
        <a:ext cx="3307204" cy="1984322"/>
      </dsp:txXfrm>
    </dsp:sp>
    <dsp:sp modelId="{4D23501C-5199-744C-80E6-E981D6349D16}">
      <dsp:nvSpPr>
        <dsp:cNvPr id="0" name=""/>
        <dsp:cNvSpPr/>
      </dsp:nvSpPr>
      <dsp:spPr>
        <a:xfrm>
          <a:off x="7275850" y="3155898"/>
          <a:ext cx="3307204" cy="198432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0" i="0" kern="1200" dirty="0" smtClean="0"/>
            <a:t>填充像素</a:t>
          </a:r>
          <a:endParaRPr lang="zh-CN" altLang="en-US" sz="3600" kern="1200" dirty="0"/>
        </a:p>
      </dsp:txBody>
      <dsp:txXfrm>
        <a:off x="7275850" y="3155898"/>
        <a:ext cx="3307204" cy="19843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jpe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298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408dddd754_34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408dddd754_34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1308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8727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0848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35236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8364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95284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34902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26902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3130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075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408dddd754_34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408dddd754_34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90347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44083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15639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74116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09706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为什么仅重复使用卷积基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?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我们能否也重复使用密集连接分类器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?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一般来说，应该避免这 么做。原因在于卷积基学到的表示可能更加通用，因此更适合重复使用。卷积神经网络的特征 图表示通用概念在图像中是否存在，无论面对什么样的计算机视觉问题，这种特征图都可能很 有用。但是，分类器学到的表示必然是针对于模型训练的类别，其中仅包含某个类别出现在整 张图像中的概率信息。此外，密集连接层的表示不再包含物体在输入图像中的位置信息。密集 连接层舍弃了空间的概念，而物体位置信息仍然由卷积特征图所描述。如果物体位置对于问题 很重要，那么密集连接层的特征在很大程度上是无用的。 </a:t>
            </a:r>
            <a:endParaRPr lang="zh-CN" alt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76955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88575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1833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66116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9355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4804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8829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5704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7379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0586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77390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718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9574968-6DEE-5148-ACAA-0BD9B861E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64E49AB-D446-C943-BD9B-C0D7CD70B1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797E214-349B-064C-95FC-517F65807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8A80CC9-836A-6D4E-8962-A84FEEE04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67DE9CC-7DEE-3C4E-9EFD-6169B583A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41710087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78D109-A6DA-3B45-9A1D-8F025CC1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85385EE-79AF-0841-ADDD-66E167F36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F5A673E-B47A-CC48-8251-67D37910E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5AC4194-7247-D348-B3B4-C4E6A3B61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1F8CFAE-441E-8E4B-BC22-23AD71BB6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8807033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90D129E0-F43A-B948-9B69-2759C6D7AB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D6BE13B-681C-274F-B810-F809CABD91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62524CA-9548-8045-8B43-468A6B25E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2FF2D90-0961-6E43-A880-499F272DA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F7DEC87-71AE-2541-9229-C2DCDBED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836127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6884F42-DBA8-5C42-9B45-7A90E53BA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7F098D6-8008-1E46-B3C0-0F5190F3F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8BA4C5C-5DF3-7D41-9869-BF692094A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B6092BF-26D3-E440-B95C-0E2EDB648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87C4D0B-5476-9F40-BEDA-C248EBB20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305959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2057FFD-CE82-EB43-A564-0DBADA07A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BB3CF16-A909-4F40-8B86-CDCDAA770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E915E9C-0FDC-6C48-AC61-700490838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7DC43E2-7905-6847-90B1-3E0AEA6DA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6FBCAF0-A0C9-F948-BFB0-AEF0BFBCE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051939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49BF196-9611-2745-BB84-826F878DB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8FDDC54-616C-824A-86CB-BDFE3BA1A4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1E05EB4-BE31-844F-A5FA-D0D480F4F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30428B7-F2EB-8542-B0C0-D365AEFA5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E1712CE-73D2-4F4C-B76F-7BE93D850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5913FED-0431-CA41-A819-D51934ADE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273712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BEB972A-58CE-8D47-90A0-62FF851C5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474588F-AD3A-954F-A6A0-2D9B2C285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F0FA198-54A4-4740-A0A6-69EA225FE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4F842A12-4AE7-D34F-8935-B1B759AA6E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2B14D28-B248-E740-B3D7-3BDD8D0930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F5B9DA5-1296-564B-8999-517B1A637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2416125E-5442-CC48-B9F3-D23B50BC1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2F96E8B9-7210-9A44-817C-74648E81C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537961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E6528B1-1606-8741-940E-AB58AD136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5921A66-4D06-B345-B5E0-EA3597D23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49297A4-7C06-114F-89AF-8B1E338F7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185AE34-1CCE-CE44-AB0A-FA674D44C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11473035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C946B49-9DFF-E54C-B104-3AC4FFB71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80D136C2-86B2-9442-875A-7FFF458B7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0B3FBBB-ACC1-F44D-A1A6-D0840CA44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25940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097BED2-270F-524E-ACC2-19C0653E9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7480154-AF14-4040-BA03-F382C6E3F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A457294-5468-1A46-851A-8FC0312C3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9B286D4-E4E2-E347-90AB-B78269D97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102B23C-4524-6745-851E-AEDA2E486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17FDC57-16D9-7741-9AAC-70A4493DF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77169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AEFE660-3366-AC42-879B-B95C91FF4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D625911-31BA-3342-B22C-E70AF2ACCA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0CC9A7B9-B991-6642-96D3-17FF1B38EF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B177DA8-6DB1-474E-9C35-F9DF0AE3F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0AA5E48-E575-1D40-AC24-5024FDB0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A394CA0-CAD0-A94C-9A39-8BA043C0A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065385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AE582AEB-5C37-4240-8122-0D3311BC5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5B5E891-D848-944B-8F1C-5A299D68C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65E5E6F-3F90-5A48-B3E0-62873F606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F7587-7339-3144-89B3-0693B198E957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7E04E04-087A-904D-8664-92C42E512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CF2AA3A-B0A1-9743-92F3-C6758A06B1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93036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</p:sldLayoutIdLst>
  <p:hf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dogs-vs-cats/data" TargetMode="External"/><Relationship Id="rId4" Type="http://schemas.openxmlformats.org/officeDocument/2006/relationships/image" Target="../media/image15.tiff"/><Relationship Id="rId5" Type="http://schemas.openxmlformats.org/officeDocument/2006/relationships/image" Target="../media/image16.tiff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97"/>
          <p:cNvSpPr txBox="1"/>
          <p:nvPr/>
        </p:nvSpPr>
        <p:spPr>
          <a:xfrm>
            <a:off x="3117136" y="2883493"/>
            <a:ext cx="8396127" cy="951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800" dirty="0" smtClean="0">
                <a:solidFill>
                  <a:srgbClr val="4343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第四章</a:t>
            </a:r>
            <a:endParaRPr lang="en-US" altLang="zh-CN" sz="4800" dirty="0">
              <a:solidFill>
                <a:srgbClr val="434343"/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800" dirty="0" smtClean="0">
                <a:solidFill>
                  <a:srgbClr val="4343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深度学习基础</a:t>
            </a:r>
            <a:endParaRPr lang="en-US" altLang="zh-CN" sz="4800" dirty="0">
              <a:solidFill>
                <a:srgbClr val="434343"/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卷积</a:t>
            </a:r>
            <a:r>
              <a:rPr lang="zh-CN" altLang="en-US" dirty="0">
                <a:sym typeface="Google Sans"/>
              </a:rPr>
              <a:t>工作</a:t>
            </a:r>
            <a:r>
              <a:rPr lang="zh-CN" altLang="en-US" dirty="0" smtClean="0">
                <a:sym typeface="Google Sans"/>
              </a:rPr>
              <a:t>原理：</a:t>
            </a:r>
            <a:r>
              <a:rPr lang="zh-CN" altLang="en-US" dirty="0"/>
              <a:t>步进卷积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583" y="1483739"/>
            <a:ext cx="11807235" cy="526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48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卷积工作</a:t>
            </a:r>
            <a:r>
              <a:rPr lang="zh-CN" altLang="en-US" dirty="0" smtClean="0">
                <a:sym typeface="Google Sans"/>
              </a:rPr>
              <a:t>原理：计算方法</a:t>
            </a:r>
            <a:endParaRPr lang="en-US" altLang="zh-CN" dirty="0">
              <a:sym typeface="Google Sans"/>
            </a:endParaRPr>
          </a:p>
        </p:txBody>
      </p:sp>
      <p:pic>
        <p:nvPicPr>
          <p:cNvPr id="2050" name="Picture 2" descr="mage result for å·ç§¯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3843" y="1518914"/>
            <a:ext cx="8646243" cy="6009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7661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滤波器与响应图</a:t>
            </a:r>
            <a:endParaRPr lang="en-US" altLang="zh-CN" dirty="0">
              <a:sym typeface="Google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7204" y="1556025"/>
            <a:ext cx="3098800" cy="31120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7204" y="4853063"/>
            <a:ext cx="3098800" cy="314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5639" y="3051760"/>
            <a:ext cx="3209636" cy="3232727"/>
          </a:xfrm>
          <a:prstGeom prst="rect">
            <a:avLst/>
          </a:prstGeom>
        </p:spPr>
      </p:pic>
      <p:sp>
        <p:nvSpPr>
          <p:cNvPr id="11" name="Right Arrow 10">
            <a:extLst>
              <a:ext uri="{FF2B5EF4-FFF2-40B4-BE49-F238E27FC236}">
                <a16:creationId xmlns="" xmlns:a16="http://schemas.microsoft.com/office/drawing/2014/main" id="{E7EA31A3-398D-5341-96C2-9C4ACA68B6A1}"/>
              </a:ext>
            </a:extLst>
          </p:cNvPr>
          <p:cNvSpPr/>
          <p:nvPr/>
        </p:nvSpPr>
        <p:spPr>
          <a:xfrm rot="20258706">
            <a:off x="5562848" y="3363439"/>
            <a:ext cx="1818977" cy="91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="" xmlns:a16="http://schemas.microsoft.com/office/drawing/2014/main" id="{E7EA31A3-398D-5341-96C2-9C4ACA68B6A1}"/>
              </a:ext>
            </a:extLst>
          </p:cNvPr>
          <p:cNvSpPr/>
          <p:nvPr/>
        </p:nvSpPr>
        <p:spPr>
          <a:xfrm rot="1950808">
            <a:off x="5562848" y="5287471"/>
            <a:ext cx="1818977" cy="911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5229702" y="2698514"/>
            <a:ext cx="201432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通道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1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  <p:sp>
        <p:nvSpPr>
          <p:cNvPr id="16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5229701" y="6427863"/>
            <a:ext cx="201432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通道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64792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池化层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5C7D339-9F28-BA43-9A8E-F97614410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519" y="1171577"/>
            <a:ext cx="8923890" cy="655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741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从零开始训练猫狗识别</a:t>
            </a:r>
            <a:r>
              <a:rPr lang="zh-CN" altLang="en-US" sz="4000" dirty="0" smtClean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模型</a:t>
            </a:r>
            <a:endParaRPr lang="zh-CN" altLang="en-US" sz="4000" dirty="0">
              <a:solidFill>
                <a:srgbClr val="3C4043"/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2066001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/>
              <a:t>通用模型训练流程</a:t>
            </a:r>
            <a:endParaRPr lang="zh-CN" altLang="en-US" dirty="0"/>
          </a:p>
        </p:txBody>
      </p:sp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1886428344"/>
              </p:ext>
            </p:extLst>
          </p:nvPr>
        </p:nvGraphicFramePr>
        <p:xfrm>
          <a:off x="828674" y="1714500"/>
          <a:ext cx="13587413" cy="60721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905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99758" y="7829490"/>
            <a:ext cx="5210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https://www.kaggle.com/c/dogs-vs-cats/data</a:t>
            </a:r>
            <a:endParaRPr lang="en-US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365" y="1097773"/>
            <a:ext cx="8327430" cy="68013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r="8504"/>
          <a:stretch/>
        </p:blipFill>
        <p:spPr>
          <a:xfrm>
            <a:off x="8906906" y="4034855"/>
            <a:ext cx="5624104" cy="3136900"/>
          </a:xfrm>
          <a:prstGeom prst="rect">
            <a:avLst/>
          </a:prstGeom>
        </p:spPr>
      </p:pic>
      <p:sp>
        <p:nvSpPr>
          <p:cNvPr id="6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en-US" altLang="zh-CN" dirty="0" err="1" smtClean="0"/>
              <a:t>Kaggle</a:t>
            </a:r>
            <a:r>
              <a:rPr lang="zh-CN" altLang="en-US" dirty="0" smtClean="0"/>
              <a:t> 猫狗分类数据集</a:t>
            </a:r>
            <a:endParaRPr lang="zh-CN" altLang="en-US" dirty="0"/>
          </a:p>
        </p:txBody>
      </p:sp>
      <p:pic>
        <p:nvPicPr>
          <p:cNvPr id="10242" name="Picture 2" descr="mage result for kaggl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8762" y="1530802"/>
            <a:ext cx="4780391" cy="1846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120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707124" y="3269950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“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Hello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 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TensorFlow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0BF149E0-5578-1D43-9E6F-08D5A961B2B2}"/>
              </a:ext>
            </a:extLst>
          </p:cNvPr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solidFill>
            <a:srgbClr val="27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306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数据增强：举一反三造数据</a:t>
            </a:r>
          </a:p>
        </p:txBody>
      </p:sp>
    </p:spTree>
    <p:extLst>
      <p:ext uri="{BB962C8B-B14F-4D97-AF65-F5344CB8AC3E}">
        <p14:creationId xmlns:p14="http://schemas.microsoft.com/office/powerpoint/2010/main" val="167531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/>
              <a:t>数据增强</a:t>
            </a:r>
            <a:endParaRPr lang="zh-CN" alt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66281156"/>
              </p:ext>
            </p:extLst>
          </p:nvPr>
        </p:nvGraphicFramePr>
        <p:xfrm>
          <a:off x="1888761" y="1648917"/>
          <a:ext cx="10583055" cy="59810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81401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50;p102">
            <a:extLst>
              <a:ext uri="{FF2B5EF4-FFF2-40B4-BE49-F238E27FC236}">
                <a16:creationId xmlns="" xmlns:a16="http://schemas.microsoft.com/office/drawing/2014/main" id="{04E7719A-FAE5-AF49-9084-C8058797A849}"/>
              </a:ext>
            </a:extLst>
          </p:cNvPr>
          <p:cNvSpPr txBox="1"/>
          <p:nvPr/>
        </p:nvSpPr>
        <p:spPr>
          <a:xfrm>
            <a:off x="1841578" y="2112064"/>
            <a:ext cx="9232743" cy="33239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476231" indent="-476231" defTabSz="914400" fontAlgn="auto" latinLnBrk="0" hangingPunct="0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卷积神经网络（</a:t>
            </a:r>
            <a:r>
              <a:rPr lang="en-US" altLang="zh-CN" dirty="0">
                <a:sym typeface="Google Sans"/>
              </a:rPr>
              <a:t>CNN</a:t>
            </a:r>
            <a:r>
              <a:rPr lang="zh-CN" altLang="en-US" dirty="0">
                <a:sym typeface="Google Sans"/>
              </a:rPr>
              <a:t>）介绍</a:t>
            </a:r>
            <a:endParaRPr lang="en-US" altLang="zh-CN" dirty="0">
              <a:sym typeface="Google Sans"/>
            </a:endParaRPr>
          </a:p>
          <a:p>
            <a:r>
              <a:rPr lang="zh-CN" altLang="en-US" dirty="0">
                <a:sym typeface="Google Sans"/>
              </a:rPr>
              <a:t>从零开始训练猫狗识别</a:t>
            </a:r>
            <a:r>
              <a:rPr lang="zh-CN" altLang="en-US" dirty="0" smtClean="0">
                <a:sym typeface="Google Sans"/>
              </a:rPr>
              <a:t>模型</a:t>
            </a:r>
            <a:endParaRPr lang="en-US" altLang="zh-CN" dirty="0" smtClean="0">
              <a:sym typeface="Google Sans"/>
            </a:endParaRPr>
          </a:p>
          <a:p>
            <a:r>
              <a:rPr lang="zh-CN" altLang="en-US" dirty="0" smtClean="0">
                <a:sym typeface="Google Sans"/>
              </a:rPr>
              <a:t>数据</a:t>
            </a:r>
            <a:r>
              <a:rPr lang="zh-CN" altLang="en-US" dirty="0">
                <a:sym typeface="Google Sans"/>
              </a:rPr>
              <a:t>增强：举一反三造数据</a:t>
            </a:r>
            <a:endParaRPr lang="en-US" altLang="zh-CN" dirty="0">
              <a:sym typeface="Google Sans"/>
            </a:endParaRPr>
          </a:p>
          <a:p>
            <a:r>
              <a:rPr lang="zh-CN" altLang="en-US" dirty="0">
                <a:sym typeface="Google Sans"/>
              </a:rPr>
              <a:t>特征提取：站在巨人肩膀上</a:t>
            </a:r>
            <a:endParaRPr lang="en-US" altLang="zh-CN" dirty="0">
              <a:sym typeface="Google Sans"/>
            </a:endParaRPr>
          </a:p>
          <a:p>
            <a:r>
              <a:rPr lang="zh-CN" altLang="en-US" dirty="0">
                <a:sym typeface="Google Sans"/>
              </a:rPr>
              <a:t>模型微调：青出于蓝胜于蓝</a:t>
            </a:r>
            <a:endParaRPr lang="en-US" altLang="zh-CN" dirty="0">
              <a:sym typeface="Google Sans"/>
            </a:endParaRPr>
          </a:p>
        </p:txBody>
      </p:sp>
      <p:sp>
        <p:nvSpPr>
          <p:cNvPr id="5" name="Google Shape;450;p102">
            <a:extLst>
              <a:ext uri="{FF2B5EF4-FFF2-40B4-BE49-F238E27FC236}">
                <a16:creationId xmlns="" xmlns:a16="http://schemas.microsoft.com/office/drawing/2014/main" id="{6DB4F25D-EC9D-EF44-BEFA-70C7EF571A5E}"/>
              </a:ext>
            </a:extLst>
          </p:cNvPr>
          <p:cNvSpPr txBox="1"/>
          <p:nvPr/>
        </p:nvSpPr>
        <p:spPr>
          <a:xfrm>
            <a:off x="1060528" y="626164"/>
            <a:ext cx="9232743" cy="771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sz="4000" dirty="0">
                <a:solidFill>
                  <a:schemeClr val="bg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目录</a:t>
            </a:r>
            <a:endParaRPr lang="en-US" altLang="zh-CN" sz="4000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33715510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/>
              <a:t>数据增强示例</a:t>
            </a:r>
            <a:endParaRPr lang="zh-CN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423" y="1097773"/>
            <a:ext cx="7099554" cy="666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02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707124" y="3269950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“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Hello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 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TensorFlow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0BF149E0-5578-1D43-9E6F-08D5A961B2B2}"/>
              </a:ext>
            </a:extLst>
          </p:cNvPr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solidFill>
            <a:srgbClr val="27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156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特征提取：站在巨人肩膀上</a:t>
            </a:r>
          </a:p>
        </p:txBody>
      </p:sp>
    </p:spTree>
    <p:extLst>
      <p:ext uri="{BB962C8B-B14F-4D97-AF65-F5344CB8AC3E}">
        <p14:creationId xmlns:p14="http://schemas.microsoft.com/office/powerpoint/2010/main" val="17222805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>
                <a:sym typeface="Google Sans"/>
              </a:rPr>
              <a:t>分层特征提取</a:t>
            </a:r>
            <a:endParaRPr lang="en-US" altLang="zh-CN" dirty="0"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039" y="1207450"/>
            <a:ext cx="9650322" cy="704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73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/>
              <a:t>卷积基与新特征</a:t>
            </a:r>
            <a:endParaRPr lang="zh-CN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3463" y="1745625"/>
            <a:ext cx="8607124" cy="5539596"/>
          </a:xfrm>
          <a:prstGeom prst="rect">
            <a:avLst/>
          </a:prstGeom>
        </p:spPr>
      </p:pic>
      <p:sp>
        <p:nvSpPr>
          <p:cNvPr id="5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1745625"/>
            <a:ext cx="201432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图需要重绘</a:t>
            </a:r>
            <a:endParaRPr lang="en-US" altLang="zh-CN" sz="24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577280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707124" y="3269950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“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Hello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 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TensorFlow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0BF149E0-5578-1D43-9E6F-08D5A961B2B2}"/>
              </a:ext>
            </a:extLst>
          </p:cNvPr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solidFill>
            <a:srgbClr val="27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6378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模型微调：青出于蓝胜于蓝</a:t>
            </a:r>
          </a:p>
        </p:txBody>
      </p:sp>
    </p:spTree>
    <p:extLst>
      <p:ext uri="{BB962C8B-B14F-4D97-AF65-F5344CB8AC3E}">
        <p14:creationId xmlns:p14="http://schemas.microsoft.com/office/powerpoint/2010/main" val="9873188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 smtClean="0"/>
              <a:t>模型微调：</a:t>
            </a:r>
            <a:r>
              <a:rPr lang="en-US" altLang="zh-CN" dirty="0" smtClean="0"/>
              <a:t>VGG16</a:t>
            </a:r>
            <a:endParaRPr lang="zh-CN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6205928" y="1053504"/>
            <a:ext cx="2128603" cy="77948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卷积块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endParaRPr lang="en-US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05927" y="2190179"/>
            <a:ext cx="2128603" cy="77948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卷积块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endParaRPr lang="en-US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05926" y="3326854"/>
            <a:ext cx="2128603" cy="7794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卷积块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endParaRPr lang="en-US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205926" y="4463529"/>
            <a:ext cx="2128603" cy="7794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卷积块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  <a:endParaRPr lang="en-US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205926" y="5600204"/>
            <a:ext cx="2128603" cy="7794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卷积块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5</a:t>
            </a:r>
            <a:endParaRPr lang="en-US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05926" y="6736878"/>
            <a:ext cx="2128603" cy="77948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分类模块</a:t>
            </a:r>
            <a:endParaRPr lang="en-US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11559916" y="771962"/>
            <a:ext cx="2425907" cy="2226070"/>
            <a:chOff x="7917306" y="1146091"/>
            <a:chExt cx="2425907" cy="2226070"/>
          </a:xfrm>
        </p:grpSpPr>
        <p:sp>
          <p:nvSpPr>
            <p:cNvPr id="12" name="Rectangle 11"/>
            <p:cNvSpPr/>
            <p:nvPr/>
          </p:nvSpPr>
          <p:spPr>
            <a:xfrm>
              <a:off x="7917306" y="1243876"/>
              <a:ext cx="2425907" cy="202398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8127818" y="1414662"/>
              <a:ext cx="2004882" cy="3817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Conv2D</a:t>
              </a:r>
              <a:endParaRPr lang="en-US" sz="18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8127818" y="2064988"/>
              <a:ext cx="2004882" cy="3817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Conv2D</a:t>
              </a:r>
              <a:endParaRPr lang="en-US" sz="18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8127818" y="2718804"/>
              <a:ext cx="2004882" cy="3817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MaxPooling2D</a:t>
              </a:r>
              <a:endParaRPr lang="en-US" sz="18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16" name="Straight Arrow Connector 15"/>
            <p:cNvCxnSpPr>
              <a:stCxn id="13" idx="2"/>
              <a:endCxn id="14" idx="0"/>
            </p:cNvCxnSpPr>
            <p:nvPr/>
          </p:nvCxnSpPr>
          <p:spPr>
            <a:xfrm>
              <a:off x="9130259" y="1796417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9130259" y="2450233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9134007" y="1146091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9130259" y="3103590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11559915" y="2991512"/>
            <a:ext cx="2425907" cy="2615810"/>
            <a:chOff x="7917306" y="3730858"/>
            <a:chExt cx="2425907" cy="2615810"/>
          </a:xfrm>
        </p:grpSpPr>
        <p:sp>
          <p:nvSpPr>
            <p:cNvPr id="21" name="Rectangle 20"/>
            <p:cNvSpPr/>
            <p:nvPr/>
          </p:nvSpPr>
          <p:spPr>
            <a:xfrm>
              <a:off x="7917306" y="3828642"/>
              <a:ext cx="2425907" cy="2407265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8127818" y="3999429"/>
              <a:ext cx="2004882" cy="3817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Conv2D</a:t>
              </a:r>
              <a:endParaRPr lang="en-US" sz="18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127818" y="4589795"/>
              <a:ext cx="2004882" cy="3817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Conv2D</a:t>
              </a:r>
              <a:endParaRPr lang="en-US" sz="18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8127818" y="5693311"/>
              <a:ext cx="2004882" cy="3817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MaxPooling2D</a:t>
              </a:r>
              <a:endParaRPr lang="en-US" sz="18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9130259" y="4381184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9130259" y="5424740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9134007" y="3730858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9130259" y="6078097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/>
            <p:nvPr/>
          </p:nvSpPr>
          <p:spPr>
            <a:xfrm>
              <a:off x="8127818" y="5156870"/>
              <a:ext cx="2004882" cy="3817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Conv2D</a:t>
              </a:r>
              <a:endParaRPr lang="en-US" sz="18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>
              <a:off x="9130259" y="4948259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11559914" y="5561898"/>
            <a:ext cx="2425907" cy="2226070"/>
            <a:chOff x="5131995" y="5440840"/>
            <a:chExt cx="2425907" cy="2226070"/>
          </a:xfrm>
        </p:grpSpPr>
        <p:sp>
          <p:nvSpPr>
            <p:cNvPr id="31" name="Rectangle 30"/>
            <p:cNvSpPr/>
            <p:nvPr/>
          </p:nvSpPr>
          <p:spPr>
            <a:xfrm>
              <a:off x="5131995" y="5538625"/>
              <a:ext cx="2425907" cy="202398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342507" y="5709411"/>
              <a:ext cx="2004882" cy="3817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Flatten</a:t>
              </a:r>
              <a:endParaRPr lang="en-US" sz="18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5342507" y="6359737"/>
              <a:ext cx="2004882" cy="3817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Dense</a:t>
              </a:r>
              <a:endParaRPr lang="en-US" sz="18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342507" y="7013553"/>
              <a:ext cx="2004882" cy="3817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Dense</a:t>
              </a:r>
              <a:endParaRPr lang="en-US" sz="18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>
              <a:off x="6344948" y="6091166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6344948" y="6744982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6348696" y="5440840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6344948" y="7398339"/>
              <a:ext cx="0" cy="26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2" name="Left Brace 41"/>
          <p:cNvSpPr/>
          <p:nvPr/>
        </p:nvSpPr>
        <p:spPr>
          <a:xfrm>
            <a:off x="5291528" y="1422288"/>
            <a:ext cx="644577" cy="3531677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Left Brace 42"/>
          <p:cNvSpPr/>
          <p:nvPr/>
        </p:nvSpPr>
        <p:spPr>
          <a:xfrm>
            <a:off x="5291528" y="5666178"/>
            <a:ext cx="644577" cy="1812309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3392938" y="2857592"/>
            <a:ext cx="201432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冻结</a:t>
            </a:r>
            <a:endParaRPr lang="en-US" altLang="zh-CN" sz="24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  <p:sp>
        <p:nvSpPr>
          <p:cNvPr id="45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3406955" y="6240806"/>
            <a:ext cx="201432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微调</a:t>
            </a:r>
            <a:endParaRPr lang="en-US" altLang="zh-CN" sz="24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99580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707124" y="3269950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“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Hello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 </a:t>
            </a:r>
            <a:r>
              <a:rPr lang="en-US" altLang="zh-CN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TensorFlow</a:t>
            </a:r>
            <a:r>
              <a:rPr lang="zh-CN" altLang="en-US" sz="4000" dirty="0">
                <a:solidFill>
                  <a:srgbClr val="3C4043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0BF149E0-5578-1D43-9E6F-08D5A961B2B2}"/>
              </a:ext>
            </a:extLst>
          </p:cNvPr>
          <p:cNvSpPr/>
          <p:nvPr/>
        </p:nvSpPr>
        <p:spPr>
          <a:xfrm>
            <a:off x="-1" y="0"/>
            <a:ext cx="14630401" cy="8229600"/>
          </a:xfrm>
          <a:prstGeom prst="rect">
            <a:avLst/>
          </a:prstGeom>
          <a:solidFill>
            <a:srgbClr val="27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5078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2"/>
          <p:cNvSpPr txBox="1"/>
          <p:nvPr/>
        </p:nvSpPr>
        <p:spPr>
          <a:xfrm>
            <a:off x="2698828" y="3597964"/>
            <a:ext cx="9232743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卷积神经网络（</a:t>
            </a:r>
            <a:r>
              <a:rPr lang="en-US" altLang="zh-CN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CNN</a:t>
            </a:r>
            <a:r>
              <a:rPr lang="zh-CN" altLang="en-US" sz="4000" dirty="0">
                <a:solidFill>
                  <a:srgbClr val="3C4043"/>
                </a:solidFill>
                <a:latin typeface="Microsoft YaHei" charset="-122"/>
                <a:ea typeface="Microsoft YaHei" charset="-122"/>
                <a:cs typeface="Microsoft YaHei" charset="-122"/>
                <a:sym typeface="Google Sans"/>
              </a:rPr>
              <a:t>）介绍</a:t>
            </a:r>
          </a:p>
        </p:txBody>
      </p:sp>
    </p:spTree>
    <p:extLst>
      <p:ext uri="{BB962C8B-B14F-4D97-AF65-F5344CB8AC3E}">
        <p14:creationId xmlns:p14="http://schemas.microsoft.com/office/powerpoint/2010/main" val="21677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Times New Roman" panose="02020603050405020304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神经网络层对比</a:t>
            </a:r>
            <a:endParaRPr lang="en-US" altLang="zh-CN" dirty="0">
              <a:sym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AE27D72-C3F2-3C4A-B271-B02B3CB41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946" y="2753579"/>
            <a:ext cx="3718814" cy="4547095"/>
          </a:xfrm>
          <a:prstGeom prst="rect">
            <a:avLst/>
          </a:prstGeom>
        </p:spPr>
      </p:pic>
      <p:sp>
        <p:nvSpPr>
          <p:cNvPr id="8" name="Google Shape;450;p102">
            <a:extLst>
              <a:ext uri="{FF2B5EF4-FFF2-40B4-BE49-F238E27FC236}">
                <a16:creationId xmlns:a16="http://schemas.microsoft.com/office/drawing/2014/main" xmlns="" id="{C0CB6249-07E1-1D4C-A8B6-209F71F4FCF2}"/>
              </a:ext>
            </a:extLst>
          </p:cNvPr>
          <p:cNvSpPr txBox="1"/>
          <p:nvPr/>
        </p:nvSpPr>
        <p:spPr>
          <a:xfrm>
            <a:off x="2166136" y="1558338"/>
            <a:ext cx="2783463" cy="96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全连接层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/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密集层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  <a:p>
            <a:pPr lvl="0"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(FC/Dense)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3CD5F30-69DB-A947-B493-B5FA1CF7FD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6987" y="3360168"/>
            <a:ext cx="4745206" cy="3333916"/>
          </a:xfrm>
          <a:prstGeom prst="rect">
            <a:avLst/>
          </a:prstGeom>
        </p:spPr>
      </p:pic>
      <p:sp>
        <p:nvSpPr>
          <p:cNvPr id="10" name="Google Shape;450;p102">
            <a:extLst>
              <a:ext uri="{FF2B5EF4-FFF2-40B4-BE49-F238E27FC236}">
                <a16:creationId xmlns:a16="http://schemas.microsoft.com/office/drawing/2014/main" xmlns="" id="{960F51B1-42AF-9345-BA49-77ACE859992C}"/>
              </a:ext>
            </a:extLst>
          </p:cNvPr>
          <p:cNvSpPr txBox="1"/>
          <p:nvPr/>
        </p:nvSpPr>
        <p:spPr>
          <a:xfrm>
            <a:off x="8531056" y="1558338"/>
            <a:ext cx="2783463" cy="96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卷积层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  <a:p>
            <a:pPr lvl="0"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(Conv)</a:t>
            </a:r>
          </a:p>
        </p:txBody>
      </p:sp>
    </p:spTree>
    <p:extLst>
      <p:ext uri="{BB962C8B-B14F-4D97-AF65-F5344CB8AC3E}">
        <p14:creationId xmlns:p14="http://schemas.microsoft.com/office/powerpoint/2010/main" val="774499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全局学习模式：全连接</a:t>
            </a:r>
            <a:endParaRPr lang="en-US" altLang="zh-CN" dirty="0">
              <a:sym typeface="Google Sans"/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="" xmlns:a16="http://schemas.microsoft.com/office/drawing/2014/main" id="{E7EA31A3-398D-5341-96C2-9C4ACA68B6A1}"/>
              </a:ext>
            </a:extLst>
          </p:cNvPr>
          <p:cNvSpPr/>
          <p:nvPr/>
        </p:nvSpPr>
        <p:spPr>
          <a:xfrm>
            <a:off x="4466398" y="4310492"/>
            <a:ext cx="792163" cy="432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Google Shape;450;p102">
            <a:extLst>
              <a:ext uri="{FF2B5EF4-FFF2-40B4-BE49-F238E27FC236}">
                <a16:creationId xmlns="" xmlns:a16="http://schemas.microsoft.com/office/drawing/2014/main" id="{E09CCB0D-18B7-D244-8822-FF1C9F9AA311}"/>
              </a:ext>
            </a:extLst>
          </p:cNvPr>
          <p:cNvSpPr txBox="1"/>
          <p:nvPr/>
        </p:nvSpPr>
        <p:spPr>
          <a:xfrm>
            <a:off x="11049585" y="4234968"/>
            <a:ext cx="1505841" cy="508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400" dirty="0">
                <a:solidFill>
                  <a:srgbClr val="3C40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猫</a:t>
            </a:r>
            <a:endParaRPr lang="en-US" altLang="zh-CN" sz="2400" dirty="0">
              <a:solidFill>
                <a:srgbClr val="3C40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  <p:sp>
        <p:nvSpPr>
          <p:cNvPr id="20" name="Right Arrow 19">
            <a:extLst>
              <a:ext uri="{FF2B5EF4-FFF2-40B4-BE49-F238E27FC236}">
                <a16:creationId xmlns="" xmlns:a16="http://schemas.microsoft.com/office/drawing/2014/main" id="{6E1D1F09-D940-BE4A-9243-710229620706}"/>
              </a:ext>
            </a:extLst>
          </p:cNvPr>
          <p:cNvSpPr/>
          <p:nvPr/>
        </p:nvSpPr>
        <p:spPr>
          <a:xfrm>
            <a:off x="10356675" y="4310492"/>
            <a:ext cx="792163" cy="432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B96B8A85-F95E-9B4B-BA22-56C5EA0B7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579" y="3662794"/>
            <a:ext cx="2329227" cy="172835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AE013BD7-FB91-0841-880D-0A5D663ED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0175" y="3295071"/>
            <a:ext cx="50165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1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:a16="http://schemas.microsoft.com/office/drawing/2014/main" xmlns="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局部学习模式：卷积</a:t>
            </a:r>
            <a:endParaRPr lang="en-US" altLang="zh-CN" dirty="0"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039" y="1207450"/>
            <a:ext cx="9650322" cy="70471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B96B8A85-F95E-9B4B-BA22-56C5EA0B7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629" y="2896742"/>
            <a:ext cx="2329227" cy="1728354"/>
          </a:xfrm>
          <a:prstGeom prst="rect">
            <a:avLst/>
          </a:prstGeom>
        </p:spPr>
      </p:pic>
      <p:sp>
        <p:nvSpPr>
          <p:cNvPr id="15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72789" y="2125021"/>
            <a:ext cx="4132906" cy="1036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36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基于此猫</a:t>
            </a:r>
            <a:r>
              <a:rPr lang="zh-CN" altLang="en-US" sz="360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重绘右图</a:t>
            </a:r>
            <a:endParaRPr lang="en-US" altLang="zh-CN" sz="36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44911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卷积工作</a:t>
            </a:r>
            <a:r>
              <a:rPr lang="zh-CN" altLang="en-US" dirty="0" smtClean="0">
                <a:sym typeface="Google Sans"/>
              </a:rPr>
              <a:t>原理：卷积</a:t>
            </a:r>
            <a:endParaRPr lang="en-US" altLang="zh-CN" dirty="0"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4609" y="1097773"/>
            <a:ext cx="5761182" cy="6396182"/>
          </a:xfrm>
          <a:prstGeom prst="rect">
            <a:avLst/>
          </a:prstGeom>
        </p:spPr>
      </p:pic>
      <p:sp>
        <p:nvSpPr>
          <p:cNvPr id="6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72789" y="2125021"/>
            <a:ext cx="4132906" cy="1036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CN" altLang="en-US" sz="36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Google Sans"/>
              </a:rPr>
              <a:t>需重绘</a:t>
            </a:r>
            <a:endParaRPr lang="en-US" altLang="zh-CN" sz="36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49960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卷积工作</a:t>
            </a:r>
            <a:r>
              <a:rPr lang="zh-CN" altLang="en-US" dirty="0" smtClean="0">
                <a:sym typeface="Google Sans"/>
              </a:rPr>
              <a:t>原理：边界效应</a:t>
            </a:r>
            <a:endParaRPr lang="en-US" altLang="zh-CN" dirty="0">
              <a:sym typeface="Google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9946" y="1804327"/>
            <a:ext cx="10750753" cy="525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814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0;p102">
            <a:extLst>
              <a:ext uri="{FF2B5EF4-FFF2-40B4-BE49-F238E27FC236}">
                <a16:creationId xmlns="" xmlns:a16="http://schemas.microsoft.com/office/drawing/2014/main" id="{C5BD24FD-E8A5-004D-84E8-87231B8E1E2A}"/>
              </a:ext>
            </a:extLst>
          </p:cNvPr>
          <p:cNvSpPr txBox="1"/>
          <p:nvPr/>
        </p:nvSpPr>
        <p:spPr>
          <a:xfrm>
            <a:off x="657755" y="391284"/>
            <a:ext cx="10429345" cy="70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>
            <a:defPPr marL="0" marR="0" lvl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indent="0" defTabSz="914400" fontAlgn="auto" latinLnBrk="0" hangingPunct="0">
              <a:buClrTx/>
              <a:buSzTx/>
              <a:buFontTx/>
              <a:buNone/>
              <a:defRPr kumimoji="0" sz="2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defRPr>
            </a:lvl1pPr>
            <a:lvl2pPr marL="0" indent="457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2pPr>
            <a:lvl3pPr marL="0" indent="914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3pPr>
            <a:lvl4pPr marL="0" indent="1371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4pPr>
            <a:lvl5pPr marL="0" indent="18288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5pPr>
            <a:lvl6pPr marL="0" indent="22860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6pPr>
            <a:lvl7pPr marL="0" indent="27432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7pPr>
            <a:lvl8pPr marL="0" indent="32004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8pPr>
            <a:lvl9pPr marL="0" indent="3657600" defTabSz="914400" fontAlgn="auto" latinLnBrk="0" hangingPunct="0">
              <a:buClrTx/>
              <a:buSzTx/>
              <a:buFontTx/>
              <a:buNone/>
              <a:defRPr kumimoji="0" sz="1800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</a:defRPr>
            </a:lvl9pPr>
          </a:lstStyle>
          <a:p>
            <a:r>
              <a:rPr lang="zh-CN" altLang="en-US" dirty="0">
                <a:sym typeface="Google Sans"/>
              </a:rPr>
              <a:t>卷积工作</a:t>
            </a:r>
            <a:r>
              <a:rPr lang="zh-CN" altLang="en-US" dirty="0" smtClean="0">
                <a:sym typeface="Google Sans"/>
              </a:rPr>
              <a:t>原理：边缘填充</a:t>
            </a:r>
            <a:endParaRPr lang="en-US" altLang="zh-CN" dirty="0"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902" y="1895598"/>
            <a:ext cx="12926597" cy="443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94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caicloud</Template>
  <TotalTime>25283</TotalTime>
  <Words>442</Words>
  <Application>Microsoft Macintosh PowerPoint</Application>
  <PresentationFormat>Custom</PresentationFormat>
  <Paragraphs>81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Calibri</vt:lpstr>
      <vt:lpstr>Google Sans</vt:lpstr>
      <vt:lpstr>Microsoft YaHei</vt:lpstr>
      <vt:lpstr>Times New Roman</vt:lpstr>
      <vt:lpstr>等线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Peng Jingtian</cp:lastModifiedBy>
  <cp:revision>741</cp:revision>
  <dcterms:modified xsi:type="dcterms:W3CDTF">2019-10-03T09:15:36Z</dcterms:modified>
</cp:coreProperties>
</file>